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sldIdLst>
    <p:sldId id="282" r:id="rId2"/>
    <p:sldId id="278" r:id="rId3"/>
    <p:sldId id="277" r:id="rId4"/>
    <p:sldId id="280" r:id="rId5"/>
    <p:sldId id="283" r:id="rId6"/>
    <p:sldId id="285" r:id="rId7"/>
    <p:sldId id="287" r:id="rId8"/>
    <p:sldId id="288" r:id="rId9"/>
    <p:sldId id="286" r:id="rId10"/>
    <p:sldId id="260" r:id="rId11"/>
  </p:sldIdLst>
  <p:sldSz cx="9144000" cy="5145088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7"/>
    <a:srgbClr val="005531"/>
    <a:srgbClr val="0F5D9B"/>
    <a:srgbClr val="0D3E65"/>
    <a:srgbClr val="EAEAEA"/>
    <a:srgbClr val="DDDDDD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51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3083"/>
        <p:guide pos="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F48AD-ECDE-4B15-B182-AFCFED784B7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32DCB53-D0B2-49DD-8561-5009E3F985C7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Проведение анализа</a:t>
          </a:r>
        </a:p>
      </dgm:t>
    </dgm:pt>
    <dgm:pt modelId="{2177F0FF-14DB-492B-8929-6ED55607180E}" type="parTrans" cxnId="{2625F21C-DACE-4DA4-B748-8C537B0C8ED2}">
      <dgm:prSet/>
      <dgm:spPr/>
      <dgm:t>
        <a:bodyPr/>
        <a:lstStyle/>
        <a:p>
          <a:endParaRPr lang="ru-RU"/>
        </a:p>
      </dgm:t>
    </dgm:pt>
    <dgm:pt modelId="{E2536D7C-AF09-4BE6-A14C-7D2A48F79776}" type="sibTrans" cxnId="{2625F21C-DACE-4DA4-B748-8C537B0C8ED2}">
      <dgm:prSet/>
      <dgm:spPr/>
      <dgm:t>
        <a:bodyPr/>
        <a:lstStyle/>
        <a:p>
          <a:endParaRPr lang="ru-RU"/>
        </a:p>
      </dgm:t>
    </dgm:pt>
    <dgm:pt modelId="{0488BBC7-CAEF-40AC-8F0D-DD9FB35C9D8A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схем </a:t>
          </a:r>
          <a:r>
            <a:rPr lang="en-US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AS-IS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FEC9D783-655C-44A8-9E0B-5D038103B276}" type="parTrans" cxnId="{E1BD4A19-5568-44ED-8B1B-F56AB43C58A3}">
      <dgm:prSet/>
      <dgm:spPr/>
      <dgm:t>
        <a:bodyPr/>
        <a:lstStyle/>
        <a:p>
          <a:endParaRPr lang="ru-RU"/>
        </a:p>
      </dgm:t>
    </dgm:pt>
    <dgm:pt modelId="{B9A8DD02-471A-4AC8-9F46-253939B7234C}" type="sibTrans" cxnId="{E1BD4A19-5568-44ED-8B1B-F56AB43C58A3}">
      <dgm:prSet/>
      <dgm:spPr/>
      <dgm:t>
        <a:bodyPr/>
        <a:lstStyle/>
        <a:p>
          <a:endParaRPr lang="ru-RU"/>
        </a:p>
      </dgm:t>
    </dgm:pt>
    <dgm:pt modelId="{E3B9716A-5B48-4EF0-92E6-8924661D09A3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схем </a:t>
          </a:r>
          <a:r>
            <a:rPr lang="en-US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TO-BE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A932733F-EA15-436A-BD05-E3A6341B7F40}" type="parTrans" cxnId="{DBCF770E-3858-4325-B99C-F81E35746EC0}">
      <dgm:prSet/>
      <dgm:spPr/>
      <dgm:t>
        <a:bodyPr/>
        <a:lstStyle/>
        <a:p>
          <a:endParaRPr lang="ru-RU"/>
        </a:p>
      </dgm:t>
    </dgm:pt>
    <dgm:pt modelId="{2B40B429-C73E-408E-A550-A07F23EBA52A}" type="sibTrans" cxnId="{DBCF770E-3858-4325-B99C-F81E35746EC0}">
      <dgm:prSet/>
      <dgm:spPr/>
      <dgm:t>
        <a:bodyPr/>
        <a:lstStyle/>
        <a:p>
          <a:endParaRPr lang="ru-RU"/>
        </a:p>
      </dgm:t>
    </dgm:pt>
    <dgm:pt modelId="{9375796F-4A76-452A-8401-E65C15C6C1C6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66767167-8CA7-42BB-A5DF-3CCF5AF7C05A}" type="parTrans" cxnId="{AECCC360-6004-4C2F-80B5-BFF3178290E9}">
      <dgm:prSet/>
      <dgm:spPr/>
      <dgm:t>
        <a:bodyPr/>
        <a:lstStyle/>
        <a:p>
          <a:endParaRPr lang="ru-RU"/>
        </a:p>
      </dgm:t>
    </dgm:pt>
    <dgm:pt modelId="{6A853BB8-478C-43D0-9508-0A6B728F1DC4}" type="sibTrans" cxnId="{AECCC360-6004-4C2F-80B5-BFF3178290E9}">
      <dgm:prSet/>
      <dgm:spPr/>
      <dgm:t>
        <a:bodyPr/>
        <a:lstStyle/>
        <a:p>
          <a:endParaRPr lang="ru-RU"/>
        </a:p>
      </dgm:t>
    </dgm:pt>
    <dgm:pt modelId="{CB3FECA3-3CC8-41C2-902D-EE0CE286A46B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Согласование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785C2E46-F49B-4CF7-8EAB-688197021A0C}" type="parTrans" cxnId="{E3EE9F29-BEE7-4785-B9DD-B04027B524B0}">
      <dgm:prSet/>
      <dgm:spPr/>
      <dgm:t>
        <a:bodyPr/>
        <a:lstStyle/>
        <a:p>
          <a:endParaRPr lang="ru-RU"/>
        </a:p>
      </dgm:t>
    </dgm:pt>
    <dgm:pt modelId="{481A41CE-39CA-46FE-B464-8253DAE9D5BC}" type="sibTrans" cxnId="{E3EE9F29-BEE7-4785-B9DD-B04027B524B0}">
      <dgm:prSet/>
      <dgm:spPr/>
      <dgm:t>
        <a:bodyPr/>
        <a:lstStyle/>
        <a:p>
          <a:endParaRPr lang="ru-RU"/>
        </a:p>
      </dgm:t>
    </dgm:pt>
    <dgm:pt modelId="{07752F24-1DE2-460A-B248-E270F147816D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Доработка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EEBA4D82-3D3D-477F-A79E-106E48325D12}" type="parTrans" cxnId="{A2CE8414-EA55-4942-AFF7-FB39E92F888E}">
      <dgm:prSet/>
      <dgm:spPr/>
      <dgm:t>
        <a:bodyPr/>
        <a:lstStyle/>
        <a:p>
          <a:endParaRPr lang="ru-RU"/>
        </a:p>
      </dgm:t>
    </dgm:pt>
    <dgm:pt modelId="{2EF8A7E4-030F-4D84-B0AF-BEE9B64BD22E}" type="sibTrans" cxnId="{A2CE8414-EA55-4942-AFF7-FB39E92F888E}">
      <dgm:prSet/>
      <dgm:spPr/>
      <dgm:t>
        <a:bodyPr/>
        <a:lstStyle/>
        <a:p>
          <a:endParaRPr lang="ru-RU"/>
        </a:p>
      </dgm:t>
    </dgm:pt>
    <dgm:pt modelId="{E4EAFDD6-CD51-470C-A382-F28B079BB649}">
      <dgm:prSet phldrT="[Текст]" custT="1"/>
      <dgm:spPr/>
      <dgm:t>
        <a:bodyPr/>
        <a:lstStyle/>
        <a:p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Утверждение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gm:t>
    </dgm:pt>
    <dgm:pt modelId="{66B38177-4FFF-472F-970E-D60569E9CF48}" type="parTrans" cxnId="{CC6F4BD9-B231-4232-AF26-FBB781F3C342}">
      <dgm:prSet/>
      <dgm:spPr/>
      <dgm:t>
        <a:bodyPr/>
        <a:lstStyle/>
        <a:p>
          <a:endParaRPr lang="ru-RU"/>
        </a:p>
      </dgm:t>
    </dgm:pt>
    <dgm:pt modelId="{D7122306-F0F5-4C46-A917-C6B752DF7CDC}" type="sibTrans" cxnId="{CC6F4BD9-B231-4232-AF26-FBB781F3C342}">
      <dgm:prSet/>
      <dgm:spPr/>
      <dgm:t>
        <a:bodyPr/>
        <a:lstStyle/>
        <a:p>
          <a:endParaRPr lang="ru-RU"/>
        </a:p>
      </dgm:t>
    </dgm:pt>
    <dgm:pt modelId="{58B4B9F7-5472-46FA-B35C-D4D9E9ADAEEE}" type="pres">
      <dgm:prSet presAssocID="{285F48AD-ECDE-4B15-B182-AFCFED784B75}" presName="CompostProcess" presStyleCnt="0">
        <dgm:presLayoutVars>
          <dgm:dir/>
          <dgm:resizeHandles val="exact"/>
        </dgm:presLayoutVars>
      </dgm:prSet>
      <dgm:spPr/>
    </dgm:pt>
    <dgm:pt modelId="{FFF6B7FE-1343-41C9-860D-137183D7B038}" type="pres">
      <dgm:prSet presAssocID="{285F48AD-ECDE-4B15-B182-AFCFED784B75}" presName="arrow" presStyleLbl="bgShp" presStyleIdx="0" presStyleCnt="1" custScaleX="108709"/>
      <dgm:spPr>
        <a:solidFill>
          <a:srgbClr val="008637"/>
        </a:solidFill>
      </dgm:spPr>
    </dgm:pt>
    <dgm:pt modelId="{1E2D011B-4978-4E8A-A041-47CFF810D1EB}" type="pres">
      <dgm:prSet presAssocID="{285F48AD-ECDE-4B15-B182-AFCFED784B75}" presName="linearProcess" presStyleCnt="0"/>
      <dgm:spPr/>
    </dgm:pt>
    <dgm:pt modelId="{6329CBD6-8AB6-4790-9902-C6F1B8616151}" type="pres">
      <dgm:prSet presAssocID="{632DCB53-D0B2-49DD-8561-5009E3F985C7}" presName="textNode" presStyleLbl="node1" presStyleIdx="0" presStyleCnt="7" custLinFactX="-3174" custLinFactNeighborX="-100000" custLinFactNeighborY="-4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A173A-142B-42AF-B563-2B95AB0DB34D}" type="pres">
      <dgm:prSet presAssocID="{E2536D7C-AF09-4BE6-A14C-7D2A48F79776}" presName="sibTrans" presStyleCnt="0"/>
      <dgm:spPr/>
    </dgm:pt>
    <dgm:pt modelId="{30C3E0D2-0438-46B6-820F-D6A123557283}" type="pres">
      <dgm:prSet presAssocID="{0488BBC7-CAEF-40AC-8F0D-DD9FB35C9D8A}" presName="textNode" presStyleLbl="node1" presStyleIdx="1" presStyleCnt="7">
        <dgm:presLayoutVars>
          <dgm:bulletEnabled val="1"/>
        </dgm:presLayoutVars>
      </dgm:prSet>
      <dgm:spPr/>
    </dgm:pt>
    <dgm:pt modelId="{32DED9E5-7A65-41DB-B872-56F5BD922DD1}" type="pres">
      <dgm:prSet presAssocID="{B9A8DD02-471A-4AC8-9F46-253939B7234C}" presName="sibTrans" presStyleCnt="0"/>
      <dgm:spPr/>
    </dgm:pt>
    <dgm:pt modelId="{BAD8DF58-EB28-4322-BA87-72A53BA448F3}" type="pres">
      <dgm:prSet presAssocID="{E3B9716A-5B48-4EF0-92E6-8924661D09A3}" presName="textNode" presStyleLbl="node1" presStyleIdx="2" presStyleCnt="7">
        <dgm:presLayoutVars>
          <dgm:bulletEnabled val="1"/>
        </dgm:presLayoutVars>
      </dgm:prSet>
      <dgm:spPr/>
    </dgm:pt>
    <dgm:pt modelId="{338DDBFC-B228-4A47-BB2D-7C35CFF4397D}" type="pres">
      <dgm:prSet presAssocID="{2B40B429-C73E-408E-A550-A07F23EBA52A}" presName="sibTrans" presStyleCnt="0"/>
      <dgm:spPr/>
    </dgm:pt>
    <dgm:pt modelId="{D7FFF7CD-AA65-4C34-A3CD-1833BED1930D}" type="pres">
      <dgm:prSet presAssocID="{9375796F-4A76-452A-8401-E65C15C6C1C6}" presName="textNode" presStyleLbl="node1" presStyleIdx="3" presStyleCnt="7">
        <dgm:presLayoutVars>
          <dgm:bulletEnabled val="1"/>
        </dgm:presLayoutVars>
      </dgm:prSet>
      <dgm:spPr/>
    </dgm:pt>
    <dgm:pt modelId="{869CCC5F-F5F6-478B-BBEB-44C31DFA8E3B}" type="pres">
      <dgm:prSet presAssocID="{6A853BB8-478C-43D0-9508-0A6B728F1DC4}" presName="sibTrans" presStyleCnt="0"/>
      <dgm:spPr/>
    </dgm:pt>
    <dgm:pt modelId="{4E4E0442-5756-4E60-B877-F8FD6BC55538}" type="pres">
      <dgm:prSet presAssocID="{CB3FECA3-3CC8-41C2-902D-EE0CE286A46B}" presName="textNode" presStyleLbl="node1" presStyleIdx="4" presStyleCnt="7">
        <dgm:presLayoutVars>
          <dgm:bulletEnabled val="1"/>
        </dgm:presLayoutVars>
      </dgm:prSet>
      <dgm:spPr/>
    </dgm:pt>
    <dgm:pt modelId="{219B0A92-E730-47F2-8DE8-B9879616D946}" type="pres">
      <dgm:prSet presAssocID="{481A41CE-39CA-46FE-B464-8253DAE9D5BC}" presName="sibTrans" presStyleCnt="0"/>
      <dgm:spPr/>
    </dgm:pt>
    <dgm:pt modelId="{66C1FE05-2B5B-4C1E-A4DB-B71424E7E872}" type="pres">
      <dgm:prSet presAssocID="{07752F24-1DE2-460A-B248-E270F147816D}" presName="textNode" presStyleLbl="node1" presStyleIdx="5" presStyleCnt="7">
        <dgm:presLayoutVars>
          <dgm:bulletEnabled val="1"/>
        </dgm:presLayoutVars>
      </dgm:prSet>
      <dgm:spPr/>
    </dgm:pt>
    <dgm:pt modelId="{29716091-EE21-4228-8C42-CC48E8535349}" type="pres">
      <dgm:prSet presAssocID="{2EF8A7E4-030F-4D84-B0AF-BEE9B64BD22E}" presName="sibTrans" presStyleCnt="0"/>
      <dgm:spPr/>
    </dgm:pt>
    <dgm:pt modelId="{E703E216-47AF-4891-8F56-E7D9370318CA}" type="pres">
      <dgm:prSet presAssocID="{E4EAFDD6-CD51-470C-A382-F28B079BB649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9741A4F8-AE52-4EFC-89F3-C3C997B60355}" type="presOf" srcId="{E3B9716A-5B48-4EF0-92E6-8924661D09A3}" destId="{BAD8DF58-EB28-4322-BA87-72A53BA448F3}" srcOrd="0" destOrd="0" presId="urn:microsoft.com/office/officeart/2005/8/layout/hProcess9"/>
    <dgm:cxn modelId="{1444B9E1-D873-46B8-9362-246A12C77736}" type="presOf" srcId="{285F48AD-ECDE-4B15-B182-AFCFED784B75}" destId="{58B4B9F7-5472-46FA-B35C-D4D9E9ADAEEE}" srcOrd="0" destOrd="0" presId="urn:microsoft.com/office/officeart/2005/8/layout/hProcess9"/>
    <dgm:cxn modelId="{DBCF770E-3858-4325-B99C-F81E35746EC0}" srcId="{285F48AD-ECDE-4B15-B182-AFCFED784B75}" destId="{E3B9716A-5B48-4EF0-92E6-8924661D09A3}" srcOrd="2" destOrd="0" parTransId="{A932733F-EA15-436A-BD05-E3A6341B7F40}" sibTransId="{2B40B429-C73E-408E-A550-A07F23EBA52A}"/>
    <dgm:cxn modelId="{5D95422F-5C4C-4242-A554-C14C888FE3F2}" type="presOf" srcId="{07752F24-1DE2-460A-B248-E270F147816D}" destId="{66C1FE05-2B5B-4C1E-A4DB-B71424E7E872}" srcOrd="0" destOrd="0" presId="urn:microsoft.com/office/officeart/2005/8/layout/hProcess9"/>
    <dgm:cxn modelId="{2625F21C-DACE-4DA4-B748-8C537B0C8ED2}" srcId="{285F48AD-ECDE-4B15-B182-AFCFED784B75}" destId="{632DCB53-D0B2-49DD-8561-5009E3F985C7}" srcOrd="0" destOrd="0" parTransId="{2177F0FF-14DB-492B-8929-6ED55607180E}" sibTransId="{E2536D7C-AF09-4BE6-A14C-7D2A48F79776}"/>
    <dgm:cxn modelId="{AECCC360-6004-4C2F-80B5-BFF3178290E9}" srcId="{285F48AD-ECDE-4B15-B182-AFCFED784B75}" destId="{9375796F-4A76-452A-8401-E65C15C6C1C6}" srcOrd="3" destOrd="0" parTransId="{66767167-8CA7-42BB-A5DF-3CCF5AF7C05A}" sibTransId="{6A853BB8-478C-43D0-9508-0A6B728F1DC4}"/>
    <dgm:cxn modelId="{E1BD4A19-5568-44ED-8B1B-F56AB43C58A3}" srcId="{285F48AD-ECDE-4B15-B182-AFCFED784B75}" destId="{0488BBC7-CAEF-40AC-8F0D-DD9FB35C9D8A}" srcOrd="1" destOrd="0" parTransId="{FEC9D783-655C-44A8-9E0B-5D038103B276}" sibTransId="{B9A8DD02-471A-4AC8-9F46-253939B7234C}"/>
    <dgm:cxn modelId="{741BAD15-4383-4A1A-AD3B-1CD7AD7CC452}" type="presOf" srcId="{E4EAFDD6-CD51-470C-A382-F28B079BB649}" destId="{E703E216-47AF-4891-8F56-E7D9370318CA}" srcOrd="0" destOrd="0" presId="urn:microsoft.com/office/officeart/2005/8/layout/hProcess9"/>
    <dgm:cxn modelId="{E3EE9F29-BEE7-4785-B9DD-B04027B524B0}" srcId="{285F48AD-ECDE-4B15-B182-AFCFED784B75}" destId="{CB3FECA3-3CC8-41C2-902D-EE0CE286A46B}" srcOrd="4" destOrd="0" parTransId="{785C2E46-F49B-4CF7-8EAB-688197021A0C}" sibTransId="{481A41CE-39CA-46FE-B464-8253DAE9D5BC}"/>
    <dgm:cxn modelId="{8E514D67-9B1B-4333-AC2D-5B009F87C15F}" type="presOf" srcId="{0488BBC7-CAEF-40AC-8F0D-DD9FB35C9D8A}" destId="{30C3E0D2-0438-46B6-820F-D6A123557283}" srcOrd="0" destOrd="0" presId="urn:microsoft.com/office/officeart/2005/8/layout/hProcess9"/>
    <dgm:cxn modelId="{A2CE8414-EA55-4942-AFF7-FB39E92F888E}" srcId="{285F48AD-ECDE-4B15-B182-AFCFED784B75}" destId="{07752F24-1DE2-460A-B248-E270F147816D}" srcOrd="5" destOrd="0" parTransId="{EEBA4D82-3D3D-477F-A79E-106E48325D12}" sibTransId="{2EF8A7E4-030F-4D84-B0AF-BEE9B64BD22E}"/>
    <dgm:cxn modelId="{BF819DF2-DECE-4ECE-A446-03AC3093969A}" type="presOf" srcId="{632DCB53-D0B2-49DD-8561-5009E3F985C7}" destId="{6329CBD6-8AB6-4790-9902-C6F1B8616151}" srcOrd="0" destOrd="0" presId="urn:microsoft.com/office/officeart/2005/8/layout/hProcess9"/>
    <dgm:cxn modelId="{EF09B43D-80AA-4DC2-9582-C8A6B303F272}" type="presOf" srcId="{CB3FECA3-3CC8-41C2-902D-EE0CE286A46B}" destId="{4E4E0442-5756-4E60-B877-F8FD6BC55538}" srcOrd="0" destOrd="0" presId="urn:microsoft.com/office/officeart/2005/8/layout/hProcess9"/>
    <dgm:cxn modelId="{CC6F4BD9-B231-4232-AF26-FBB781F3C342}" srcId="{285F48AD-ECDE-4B15-B182-AFCFED784B75}" destId="{E4EAFDD6-CD51-470C-A382-F28B079BB649}" srcOrd="6" destOrd="0" parTransId="{66B38177-4FFF-472F-970E-D60569E9CF48}" sibTransId="{D7122306-F0F5-4C46-A917-C6B752DF7CDC}"/>
    <dgm:cxn modelId="{C451B289-80BE-4864-A242-649B6BCBB1BD}" type="presOf" srcId="{9375796F-4A76-452A-8401-E65C15C6C1C6}" destId="{D7FFF7CD-AA65-4C34-A3CD-1833BED1930D}" srcOrd="0" destOrd="0" presId="urn:microsoft.com/office/officeart/2005/8/layout/hProcess9"/>
    <dgm:cxn modelId="{C8797016-F895-4721-936A-14740ADAF512}" type="presParOf" srcId="{58B4B9F7-5472-46FA-B35C-D4D9E9ADAEEE}" destId="{FFF6B7FE-1343-41C9-860D-137183D7B038}" srcOrd="0" destOrd="0" presId="urn:microsoft.com/office/officeart/2005/8/layout/hProcess9"/>
    <dgm:cxn modelId="{F530B171-EA8E-44C3-86CA-014D47223EE3}" type="presParOf" srcId="{58B4B9F7-5472-46FA-B35C-D4D9E9ADAEEE}" destId="{1E2D011B-4978-4E8A-A041-47CFF810D1EB}" srcOrd="1" destOrd="0" presId="urn:microsoft.com/office/officeart/2005/8/layout/hProcess9"/>
    <dgm:cxn modelId="{D65F28F2-1839-4D8A-A747-A1657DB2FD55}" type="presParOf" srcId="{1E2D011B-4978-4E8A-A041-47CFF810D1EB}" destId="{6329CBD6-8AB6-4790-9902-C6F1B8616151}" srcOrd="0" destOrd="0" presId="urn:microsoft.com/office/officeart/2005/8/layout/hProcess9"/>
    <dgm:cxn modelId="{8D1AA854-3397-4D24-8882-00974EAE3E22}" type="presParOf" srcId="{1E2D011B-4978-4E8A-A041-47CFF810D1EB}" destId="{D99A173A-142B-42AF-B563-2B95AB0DB34D}" srcOrd="1" destOrd="0" presId="urn:microsoft.com/office/officeart/2005/8/layout/hProcess9"/>
    <dgm:cxn modelId="{E983E632-9681-4C25-81D7-B622AA181C99}" type="presParOf" srcId="{1E2D011B-4978-4E8A-A041-47CFF810D1EB}" destId="{30C3E0D2-0438-46B6-820F-D6A123557283}" srcOrd="2" destOrd="0" presId="urn:microsoft.com/office/officeart/2005/8/layout/hProcess9"/>
    <dgm:cxn modelId="{74AC74D5-CAA3-4F8C-9250-9A5C959E8141}" type="presParOf" srcId="{1E2D011B-4978-4E8A-A041-47CFF810D1EB}" destId="{32DED9E5-7A65-41DB-B872-56F5BD922DD1}" srcOrd="3" destOrd="0" presId="urn:microsoft.com/office/officeart/2005/8/layout/hProcess9"/>
    <dgm:cxn modelId="{324AB7EC-9F37-4A7D-8E07-91C0B31A7D3E}" type="presParOf" srcId="{1E2D011B-4978-4E8A-A041-47CFF810D1EB}" destId="{BAD8DF58-EB28-4322-BA87-72A53BA448F3}" srcOrd="4" destOrd="0" presId="urn:microsoft.com/office/officeart/2005/8/layout/hProcess9"/>
    <dgm:cxn modelId="{4543F47D-C77C-485F-BAD5-F98C58417369}" type="presParOf" srcId="{1E2D011B-4978-4E8A-A041-47CFF810D1EB}" destId="{338DDBFC-B228-4A47-BB2D-7C35CFF4397D}" srcOrd="5" destOrd="0" presId="urn:microsoft.com/office/officeart/2005/8/layout/hProcess9"/>
    <dgm:cxn modelId="{1996A725-C99F-4BC5-9A85-64F7C36B359B}" type="presParOf" srcId="{1E2D011B-4978-4E8A-A041-47CFF810D1EB}" destId="{D7FFF7CD-AA65-4C34-A3CD-1833BED1930D}" srcOrd="6" destOrd="0" presId="urn:microsoft.com/office/officeart/2005/8/layout/hProcess9"/>
    <dgm:cxn modelId="{E2A4DE28-E971-4C47-8760-BF75AF72F888}" type="presParOf" srcId="{1E2D011B-4978-4E8A-A041-47CFF810D1EB}" destId="{869CCC5F-F5F6-478B-BBEB-44C31DFA8E3B}" srcOrd="7" destOrd="0" presId="urn:microsoft.com/office/officeart/2005/8/layout/hProcess9"/>
    <dgm:cxn modelId="{859AFE80-7F24-4977-82BE-D11CCD004C7C}" type="presParOf" srcId="{1E2D011B-4978-4E8A-A041-47CFF810D1EB}" destId="{4E4E0442-5756-4E60-B877-F8FD6BC55538}" srcOrd="8" destOrd="0" presId="urn:microsoft.com/office/officeart/2005/8/layout/hProcess9"/>
    <dgm:cxn modelId="{AE369783-0EC4-4E5D-8937-02E3B8E8897D}" type="presParOf" srcId="{1E2D011B-4978-4E8A-A041-47CFF810D1EB}" destId="{219B0A92-E730-47F2-8DE8-B9879616D946}" srcOrd="9" destOrd="0" presId="urn:microsoft.com/office/officeart/2005/8/layout/hProcess9"/>
    <dgm:cxn modelId="{4EF31216-4BB5-4085-83F9-B64D08DD6D01}" type="presParOf" srcId="{1E2D011B-4978-4E8A-A041-47CFF810D1EB}" destId="{66C1FE05-2B5B-4C1E-A4DB-B71424E7E872}" srcOrd="10" destOrd="0" presId="urn:microsoft.com/office/officeart/2005/8/layout/hProcess9"/>
    <dgm:cxn modelId="{072F74B3-E1CC-4B77-85F6-D90DA4628D35}" type="presParOf" srcId="{1E2D011B-4978-4E8A-A041-47CFF810D1EB}" destId="{29716091-EE21-4228-8C42-CC48E8535349}" srcOrd="11" destOrd="0" presId="urn:microsoft.com/office/officeart/2005/8/layout/hProcess9"/>
    <dgm:cxn modelId="{B9C8216E-E703-4A84-8B91-466CB17332E6}" type="presParOf" srcId="{1E2D011B-4978-4E8A-A041-47CFF810D1EB}" destId="{E703E216-47AF-4891-8F56-E7D9370318CA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6B7FE-1343-41C9-860D-137183D7B038}">
      <dsp:nvSpPr>
        <dsp:cNvPr id="0" name=""/>
        <dsp:cNvSpPr/>
      </dsp:nvSpPr>
      <dsp:spPr>
        <a:xfrm>
          <a:off x="331003" y="0"/>
          <a:ext cx="8051654" cy="2304256"/>
        </a:xfrm>
        <a:prstGeom prst="rightArrow">
          <a:avLst/>
        </a:prstGeom>
        <a:solidFill>
          <a:srgbClr val="00863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9CBD6-8AB6-4790-9902-C6F1B8616151}">
      <dsp:nvSpPr>
        <dsp:cNvPr id="0" name=""/>
        <dsp:cNvSpPr/>
      </dsp:nvSpPr>
      <dsp:spPr>
        <a:xfrm>
          <a:off x="0" y="645468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Проведение анализа</a:t>
          </a:r>
        </a:p>
      </dsp:txBody>
      <dsp:txXfrm>
        <a:off x="44994" y="690462"/>
        <a:ext cx="998794" cy="831714"/>
      </dsp:txXfrm>
    </dsp:sp>
    <dsp:sp modelId="{30C3E0D2-0438-46B6-820F-D6A123557283}">
      <dsp:nvSpPr>
        <dsp:cNvPr id="0" name=""/>
        <dsp:cNvSpPr/>
      </dsp:nvSpPr>
      <dsp:spPr>
        <a:xfrm>
          <a:off x="1271947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схем </a:t>
          </a:r>
          <a:r>
            <a:rPr lang="en-US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AS-IS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1316941" y="736270"/>
        <a:ext cx="998794" cy="831714"/>
      </dsp:txXfrm>
    </dsp:sp>
    <dsp:sp modelId="{BAD8DF58-EB28-4322-BA87-72A53BA448F3}">
      <dsp:nvSpPr>
        <dsp:cNvPr id="0" name=""/>
        <dsp:cNvSpPr/>
      </dsp:nvSpPr>
      <dsp:spPr>
        <a:xfrm>
          <a:off x="2542193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схем </a:t>
          </a:r>
          <a:r>
            <a:rPr lang="en-US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TO-BE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2587187" y="736270"/>
        <a:ext cx="998794" cy="831714"/>
      </dsp:txXfrm>
    </dsp:sp>
    <dsp:sp modelId="{D7FFF7CD-AA65-4C34-A3CD-1833BED1930D}">
      <dsp:nvSpPr>
        <dsp:cNvPr id="0" name=""/>
        <dsp:cNvSpPr/>
      </dsp:nvSpPr>
      <dsp:spPr>
        <a:xfrm>
          <a:off x="3812439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Разработка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3857433" y="736270"/>
        <a:ext cx="998794" cy="831714"/>
      </dsp:txXfrm>
    </dsp:sp>
    <dsp:sp modelId="{4E4E0442-5756-4E60-B877-F8FD6BC55538}">
      <dsp:nvSpPr>
        <dsp:cNvPr id="0" name=""/>
        <dsp:cNvSpPr/>
      </dsp:nvSpPr>
      <dsp:spPr>
        <a:xfrm>
          <a:off x="5082685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Согласование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5127679" y="736270"/>
        <a:ext cx="998794" cy="831714"/>
      </dsp:txXfrm>
    </dsp:sp>
    <dsp:sp modelId="{66C1FE05-2B5B-4C1E-A4DB-B71424E7E872}">
      <dsp:nvSpPr>
        <dsp:cNvPr id="0" name=""/>
        <dsp:cNvSpPr/>
      </dsp:nvSpPr>
      <dsp:spPr>
        <a:xfrm>
          <a:off x="6352931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Доработка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6397925" y="736270"/>
        <a:ext cx="998794" cy="831714"/>
      </dsp:txXfrm>
    </dsp:sp>
    <dsp:sp modelId="{E703E216-47AF-4891-8F56-E7D9370318CA}">
      <dsp:nvSpPr>
        <dsp:cNvPr id="0" name=""/>
        <dsp:cNvSpPr/>
      </dsp:nvSpPr>
      <dsp:spPr>
        <a:xfrm>
          <a:off x="7623177" y="691276"/>
          <a:ext cx="1088782" cy="92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5531"/>
              </a:solidFill>
              <a:latin typeface="+mj-lt"/>
              <a:ea typeface="+mj-ea"/>
              <a:cs typeface="+mj-cs"/>
            </a:rPr>
            <a:t>Утверждение ТЗ</a:t>
          </a:r>
          <a:endParaRPr lang="ru-RU" sz="1600" b="1" kern="1200" baseline="0" dirty="0">
            <a:solidFill>
              <a:srgbClr val="005531"/>
            </a:solidFill>
            <a:latin typeface="+mj-lt"/>
            <a:ea typeface="+mj-ea"/>
            <a:cs typeface="+mj-cs"/>
          </a:endParaRPr>
        </a:p>
      </dsp:txBody>
      <dsp:txXfrm>
        <a:off x="7668171" y="736270"/>
        <a:ext cx="998794" cy="831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7F4396-33FD-4036-9B2B-4CFE831A970F}" type="datetimeFigureOut">
              <a:rPr lang="ru-RU"/>
              <a:pPr>
                <a:defRPr/>
              </a:pPr>
              <a:t>18.01.2022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A14946-4544-4F5D-9362-87F3E5ABC6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140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355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F93EBDB-EBF0-41A3-9C56-117C41C640CD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/>
          </p:cNvPr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000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7" name="Rectangle 2">
            <a:extLst/>
          </p:cNvPr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28716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000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7772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 userDrawn="1"/>
        </p:nvSpPr>
        <p:spPr bwMode="auto">
          <a:xfrm>
            <a:off x="18351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3825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000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7264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 userDrawn="1"/>
        </p:nvSpPr>
        <p:spPr bwMode="auto">
          <a:xfrm>
            <a:off x="1619250" y="280988"/>
            <a:ext cx="6408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0" rIns="54000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1600" dirty="0">
                <a:solidFill>
                  <a:srgbClr val="005531"/>
                </a:solidFill>
              </a:rPr>
              <a:t>XX</a:t>
            </a:r>
            <a:r>
              <a:rPr lang="en-US" sz="1600" dirty="0">
                <a:solidFill>
                  <a:srgbClr val="005531"/>
                </a:solidFill>
              </a:rPr>
              <a:t>I</a:t>
            </a:r>
            <a:r>
              <a:rPr lang="ru-RU" sz="1600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1600" dirty="0">
                <a:solidFill>
                  <a:srgbClr val="005531"/>
                </a:solidFill>
              </a:rPr>
            </a:br>
            <a:r>
              <a:rPr lang="ru-RU" sz="1600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1600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0013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 userDrawn="1"/>
        </p:nvSpPr>
        <p:spPr bwMode="auto">
          <a:xfrm>
            <a:off x="8172450" y="4035425"/>
            <a:ext cx="7858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2400" b="1" dirty="0">
                <a:solidFill>
                  <a:schemeClr val="bg1"/>
                </a:solidFill>
              </a:rPr>
              <a:t>1-2</a:t>
            </a:r>
            <a:r>
              <a:rPr lang="en-US" altLang="ru-RU" sz="1000" b="1" dirty="0">
                <a:solidFill>
                  <a:schemeClr val="bg1"/>
                </a:solidFill>
              </a:rPr>
              <a:t/>
            </a:r>
            <a:br>
              <a:rPr lang="en-US" altLang="ru-RU" sz="1000" b="1" dirty="0">
                <a:solidFill>
                  <a:schemeClr val="bg1"/>
                </a:solidFill>
              </a:rPr>
            </a:br>
            <a:r>
              <a:rPr lang="ru-RU" altLang="ru-RU" sz="1000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000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000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</p:spPr>
        <p:txBody>
          <a:bodyPr/>
          <a:lstStyle>
            <a:lvl1pPr marL="0" indent="0" algn="l">
              <a:buNone/>
              <a:defRPr sz="18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943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1996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0826" y="1879600"/>
            <a:ext cx="4248150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4264024" cy="61912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863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49" y="1879600"/>
            <a:ext cx="4264025" cy="263716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38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250825" y="1438275"/>
            <a:ext cx="8642350" cy="2933700"/>
          </a:xfrm>
        </p:spPr>
        <p:txBody>
          <a:bodyPr/>
          <a:lstStyle>
            <a:lvl1pPr marL="0" indent="0" algn="l">
              <a:buNone/>
              <a:defRPr/>
            </a:lvl1pPr>
            <a:lvl2pPr marL="361950" indent="0" algn="l">
              <a:buNone/>
              <a:defRPr/>
            </a:lvl2pPr>
            <a:lvl3pPr marL="719137" indent="0" algn="l">
              <a:buNone/>
              <a:defRPr/>
            </a:lvl3pPr>
            <a:lvl4pPr marL="14097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841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826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Layer 2"/>
          <p:cNvPicPr>
            <a:picLocks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12750"/>
            <a:ext cx="11414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2095277"/>
            <a:ext cx="864096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3600">
                <a:solidFill>
                  <a:srgbClr val="005531"/>
                </a:solidFill>
              </a:defRPr>
            </a:lvl1pPr>
          </a:lstStyle>
          <a:p>
            <a:pPr lvl="0"/>
            <a:r>
              <a:rPr lang="ru-RU" alt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8455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39725"/>
            <a:ext cx="72009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7" name="Picture 16" descr="Layer 2"/>
          <p:cNvPicPr>
            <a:picLocks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3825"/>
            <a:ext cx="11414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38275"/>
            <a:ext cx="5761038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  <p:sp>
        <p:nvSpPr>
          <p:cNvPr id="49165" name="Rectangle 13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1-2 февраля 2022 года </a:t>
            </a:r>
          </a:p>
        </p:txBody>
      </p:sp>
      <p:sp>
        <p:nvSpPr>
          <p:cNvPr id="49166" name="Rectangle 14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800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XX</a:t>
            </a:r>
            <a:r>
              <a:rPr lang="en-US" altLang="ru-RU"/>
              <a:t>I</a:t>
            </a:r>
            <a:r>
              <a:rPr lang="ru-RU" altLang="ru-RU"/>
              <a:t>I международная научно-практическая конференция</a:t>
            </a:r>
            <a:br>
              <a:rPr lang="ru-RU" altLang="ru-RU"/>
            </a:br>
            <a:r>
              <a:rPr lang="ru-RU" altLang="ru-RU" sz="900"/>
              <a:t>НОВЫЕ ИНФОРМАЦИОННЫЕ ТЕХНОЛОГИИ В ОБРАЗОВАНИИ</a:t>
            </a:r>
            <a:r>
              <a:rPr lang="ru-RU" altLang="ru-RU"/>
              <a:t> </a:t>
            </a:r>
          </a:p>
        </p:txBody>
      </p:sp>
      <p:sp>
        <p:nvSpPr>
          <p:cNvPr id="49167" name="Rectangle 15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b="1">
                <a:solidFill>
                  <a:srgbClr val="008637"/>
                </a:solidFill>
              </a:defRPr>
            </a:lvl1pPr>
          </a:lstStyle>
          <a:p>
            <a:fld id="{98EAAA59-C390-4B48-A221-4B9BD8AED71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250825" y="4589463"/>
            <a:ext cx="8642350" cy="0"/>
          </a:xfrm>
          <a:prstGeom prst="line">
            <a:avLst/>
          </a:prstGeom>
          <a:noFill/>
          <a:ln w="9525">
            <a:solidFill>
              <a:srgbClr val="0086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553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82563" indent="-182563" algn="l" rtl="0" eaLnBrk="0" fontAlgn="base" hangingPunct="0">
        <a:spcBef>
          <a:spcPct val="35000"/>
        </a:spcBef>
        <a:spcAft>
          <a:spcPct val="0"/>
        </a:spcAft>
        <a:buClr>
          <a:srgbClr val="00553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7800" algn="l" rtl="0" eaLnBrk="0" fontAlgn="base" hangingPunct="0">
        <a:spcBef>
          <a:spcPct val="35000"/>
        </a:spcBef>
        <a:spcAft>
          <a:spcPct val="0"/>
        </a:spcAft>
        <a:buClr>
          <a:srgbClr val="00863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79388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300" indent="-228600" algn="l" rtl="0" eaLnBrk="0" fontAlgn="base" hangingPunct="0">
        <a:spcBef>
          <a:spcPct val="35000"/>
        </a:spcBef>
        <a:spcAft>
          <a:spcPct val="0"/>
        </a:spcAft>
        <a:buClr>
          <a:schemeClr val="bg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 noChangeArrowheads="1"/>
          </p:cNvSpPr>
          <p:nvPr>
            <p:ph type="ctrTitle"/>
          </p:nvPr>
        </p:nvSpPr>
        <p:spPr>
          <a:xfrm>
            <a:off x="971550" y="1382713"/>
            <a:ext cx="6135688" cy="1477962"/>
          </a:xfrm>
        </p:spPr>
        <p:txBody>
          <a:bodyPr/>
          <a:lstStyle/>
          <a:p>
            <a:pPr eaLnBrk="1" hangingPunct="1"/>
            <a:r>
              <a:rPr lang="ru-RU" altLang="ru-RU" smtClean="0"/>
              <a:t>Опыт подготовки технического задания для автоматизации учебного процесса программой 1С:Университет ПРОФ в ВолгГМУ</a:t>
            </a:r>
          </a:p>
        </p:txBody>
      </p:sp>
      <p:sp>
        <p:nvSpPr>
          <p:cNvPr id="17411" name="Подзаголовок 5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917825"/>
            <a:ext cx="7029450" cy="37465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Петров Максим Владимирович</a:t>
            </a:r>
          </a:p>
        </p:txBody>
      </p:sp>
      <p:sp>
        <p:nvSpPr>
          <p:cNvPr id="17412" name="Подзаголовок 5"/>
          <p:cNvSpPr txBox="1">
            <a:spLocks/>
          </p:cNvSpPr>
          <p:nvPr/>
        </p:nvSpPr>
        <p:spPr bwMode="auto">
          <a:xfrm>
            <a:off x="971550" y="3363913"/>
            <a:ext cx="6135688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/>
              <a:t>начальник центра электронных</a:t>
            </a:r>
            <a:br>
              <a:rPr lang="ru-RU" altLang="ru-RU"/>
            </a:br>
            <a:r>
              <a:rPr lang="ru-RU" altLang="ru-RU"/>
              <a:t>информационно-образовательных ресурсов и технологий управления информационного развития ВолгГМУ,к.ф.-м.н.</a:t>
            </a:r>
          </a:p>
          <a:p>
            <a:pPr eaLnBrk="1" hangingPunct="1">
              <a:buClr>
                <a:srgbClr val="0F5D9B"/>
              </a:buClr>
              <a:buFont typeface="Wingdings" pitchFamily="2" charset="2"/>
              <a:buNone/>
            </a:pPr>
            <a:endParaRPr lang="ru-RU" alt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095500"/>
            <a:ext cx="8642350" cy="549275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СПАСИБО </a:t>
            </a:r>
            <a:br>
              <a:rPr lang="ru-RU" altLang="ru-RU" sz="3200" smtClean="0"/>
            </a:br>
            <a:r>
              <a:rPr lang="ru-RU" altLang="ru-RU" sz="3200" smtClean="0"/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Структура </a:t>
            </a:r>
            <a:r>
              <a:rPr lang="ru-RU" altLang="ru-RU" dirty="0" smtClean="0"/>
              <a:t>Университета</a:t>
            </a:r>
            <a:endParaRPr lang="ru-RU" altLang="ru-RU" dirty="0" smtClean="0"/>
          </a:p>
        </p:txBody>
      </p:sp>
      <p:sp>
        <p:nvSpPr>
          <p:cNvPr id="19459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/>
              <a:t>Институт общественного здоровья и управления </a:t>
            </a:r>
            <a:r>
              <a:rPr lang="ru-RU" sz="1600" dirty="0" smtClean="0"/>
              <a:t>здравоохранением</a:t>
            </a:r>
          </a:p>
          <a:p>
            <a:r>
              <a:rPr lang="ru-RU" sz="1600" dirty="0"/>
              <a:t>Институт непрерывного медицинского и фармацевтического </a:t>
            </a:r>
            <a:r>
              <a:rPr lang="ru-RU" sz="1600" dirty="0" smtClean="0"/>
              <a:t>образования</a:t>
            </a:r>
          </a:p>
          <a:p>
            <a:r>
              <a:rPr lang="ru-RU" sz="1600" dirty="0"/>
              <a:t>Лечебный </a:t>
            </a:r>
            <a:r>
              <a:rPr lang="ru-RU" sz="1600" dirty="0" smtClean="0"/>
              <a:t>факультет</a:t>
            </a:r>
          </a:p>
          <a:p>
            <a:r>
              <a:rPr lang="ru-RU" sz="1600" dirty="0"/>
              <a:t>Медико-биологический </a:t>
            </a:r>
            <a:r>
              <a:rPr lang="ru-RU" sz="1600" dirty="0" smtClean="0"/>
              <a:t>факультет</a:t>
            </a:r>
          </a:p>
          <a:p>
            <a:r>
              <a:rPr lang="ru-RU" sz="1600" dirty="0"/>
              <a:t>Колледж </a:t>
            </a:r>
            <a:r>
              <a:rPr lang="ru-RU" sz="1600" dirty="0" err="1" smtClean="0"/>
              <a:t>ВолгГМУ</a:t>
            </a:r>
            <a:endParaRPr lang="ru-RU" sz="1600" dirty="0" smtClean="0"/>
          </a:p>
          <a:p>
            <a:r>
              <a:rPr lang="ru-RU" sz="1600" dirty="0"/>
              <a:t>Педиатрический </a:t>
            </a:r>
            <a:r>
              <a:rPr lang="ru-RU" sz="1600" dirty="0" smtClean="0"/>
              <a:t>факультет</a:t>
            </a:r>
          </a:p>
          <a:p>
            <a:r>
              <a:rPr lang="ru-RU" sz="1600" dirty="0"/>
              <a:t>Стоматологический </a:t>
            </a:r>
            <a:r>
              <a:rPr lang="ru-RU" sz="1600" dirty="0" smtClean="0"/>
              <a:t>факультет</a:t>
            </a:r>
          </a:p>
          <a:p>
            <a:r>
              <a:rPr lang="ru-RU" sz="1600" dirty="0"/>
              <a:t>Фармацевтический факультет</a:t>
            </a:r>
            <a:endParaRPr lang="ru-RU" sz="1600" dirty="0" smtClean="0"/>
          </a:p>
          <a:p>
            <a:endParaRPr lang="ru-RU" altLang="ru-RU" sz="12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8" name="Прямоугольник 7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9462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9463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9464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B904FF4-984F-433D-A532-BDA59D78868A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9" name="Объект 2"/>
          <p:cNvSpPr txBox="1">
            <a:spLocks noChangeArrowheads="1"/>
          </p:cNvSpPr>
          <p:nvPr/>
        </p:nvSpPr>
        <p:spPr bwMode="auto">
          <a:xfrm>
            <a:off x="4788024" y="2068488"/>
            <a:ext cx="3025031" cy="2024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1778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8525" indent="-179388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83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 smtClean="0"/>
              <a:t>8 факультетов/институтов</a:t>
            </a:r>
          </a:p>
          <a:p>
            <a:r>
              <a:rPr lang="ru-RU" altLang="ru-RU" sz="1400" dirty="0" smtClean="0"/>
              <a:t>79 кафедр</a:t>
            </a:r>
          </a:p>
          <a:p>
            <a:r>
              <a:rPr lang="en-US" altLang="ru-RU" sz="1400" dirty="0" smtClean="0"/>
              <a:t>~</a:t>
            </a:r>
            <a:r>
              <a:rPr lang="ru-RU" altLang="ru-RU" sz="1400" dirty="0" smtClean="0"/>
              <a:t>10500 обучающихся</a:t>
            </a:r>
            <a:endParaRPr lang="ru-RU" alt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514509"/>
            <a:ext cx="4824536" cy="615553"/>
          </a:xfrm>
        </p:spPr>
        <p:txBody>
          <a:bodyPr/>
          <a:lstStyle/>
          <a:p>
            <a:r>
              <a:rPr lang="ru-RU" altLang="ru-RU" sz="2000" dirty="0" smtClean="0"/>
              <a:t>Схема образовательного документооборота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1000" y="1913606"/>
            <a:ext cx="2429485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Деканат</a:t>
            </a:r>
            <a:endParaRPr lang="ru-RU" sz="2000" b="1" dirty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7504" y="2279539"/>
            <a:ext cx="1433003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Студент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996961" y="2273646"/>
            <a:ext cx="165902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Выпускник</a:t>
            </a:r>
            <a:endParaRPr lang="ru-RU" sz="1600" b="1" dirty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2306691" y="3364632"/>
            <a:ext cx="918102" cy="7853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1</a:t>
            </a:r>
            <a:endParaRPr lang="ru-RU" sz="1600" b="1" dirty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907704" y="1321125"/>
            <a:ext cx="792088" cy="571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2828749" y="1321124"/>
            <a:ext cx="792088" cy="5710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22" name="Объект 3"/>
          <p:cNvSpPr>
            <a:spLocks noGrp="1" noChangeArrowheads="1"/>
          </p:cNvSpPr>
          <p:nvPr>
            <p:ph sz="half" idx="4294967295"/>
          </p:nvPr>
        </p:nvSpPr>
        <p:spPr>
          <a:xfrm>
            <a:off x="5796136" y="1983544"/>
            <a:ext cx="3134472" cy="2172533"/>
          </a:xfrm>
          <a:prstGeom prst="rect">
            <a:avLst/>
          </a:prstGeom>
        </p:spPr>
        <p:txBody>
          <a:bodyPr/>
          <a:lstStyle/>
          <a:p>
            <a:r>
              <a:rPr lang="ru-RU" alt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1- Преподаватели, диспетчеры деканатов, деканы</a:t>
            </a:r>
          </a:p>
          <a:p>
            <a:r>
              <a:rPr lang="ru-RU" alt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2 - Ведомости успеваемости</a:t>
            </a:r>
          </a:p>
          <a:p>
            <a:r>
              <a:rPr lang="ru-RU" altLang="ru-RU" sz="1600" b="1" dirty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3 – Устав и нормативные документы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Этапы разработки ТЗ</a:t>
            </a:r>
            <a:endParaRPr lang="ru-RU" altLang="ru-RU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685790"/>
              </p:ext>
            </p:extLst>
          </p:nvPr>
        </p:nvGraphicFramePr>
        <p:xfrm>
          <a:off x="250826" y="1924472"/>
          <a:ext cx="871366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2151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2151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2151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5E33104-8D77-4733-A0A3-7181290A5646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668397"/>
            <a:ext cx="4824536" cy="307777"/>
          </a:xfrm>
        </p:spPr>
        <p:txBody>
          <a:bodyPr/>
          <a:lstStyle/>
          <a:p>
            <a:r>
              <a:rPr lang="ru-RU" altLang="ru-RU" sz="2000" dirty="0" smtClean="0"/>
              <a:t>Модель </a:t>
            </a:r>
            <a:r>
              <a:rPr lang="en-US" altLang="ru-RU" sz="2000" dirty="0" smtClean="0"/>
              <a:t>AS-IS IDEF0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92" y="1123401"/>
            <a:ext cx="6211144" cy="33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user.WN001\Documents\1сУниверситет\конференция2022\Логотип (русскоязычный) 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93" y="4012704"/>
            <a:ext cx="640166" cy="3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76" y="1060376"/>
            <a:ext cx="637555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668397"/>
            <a:ext cx="4824536" cy="307777"/>
          </a:xfrm>
        </p:spPr>
        <p:txBody>
          <a:bodyPr/>
          <a:lstStyle/>
          <a:p>
            <a:r>
              <a:rPr lang="ru-RU" altLang="ru-RU" sz="2000" dirty="0" smtClean="0"/>
              <a:t>Модель </a:t>
            </a:r>
            <a:r>
              <a:rPr lang="en-US" altLang="ru-RU" sz="2000" dirty="0" smtClean="0"/>
              <a:t>TO-BE IDEF0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pic>
        <p:nvPicPr>
          <p:cNvPr id="30722" name="Picture 2" descr="C:\Users\user.WN001\Documents\1сУниверситет\конференция2022\Логотип (русскоязычный) 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93" y="4012704"/>
            <a:ext cx="640166" cy="3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3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60376"/>
            <a:ext cx="6337399" cy="339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668397"/>
            <a:ext cx="4824536" cy="307777"/>
          </a:xfrm>
        </p:spPr>
        <p:txBody>
          <a:bodyPr/>
          <a:lstStyle/>
          <a:p>
            <a:r>
              <a:rPr lang="ru-RU" altLang="ru-RU" sz="2000" dirty="0" smtClean="0"/>
              <a:t>Модель </a:t>
            </a:r>
            <a:r>
              <a:rPr lang="en-US" altLang="ru-RU" sz="2000" dirty="0" smtClean="0"/>
              <a:t>TO-BE IDEF0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pic>
        <p:nvPicPr>
          <p:cNvPr id="30722" name="Picture 2" descr="C:\Users\user.WN001\Documents\1сУниверситет\конференция2022\Логотип (русскоязычный) 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93" y="4012704"/>
            <a:ext cx="640166" cy="3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7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340296"/>
            <a:ext cx="4824536" cy="307777"/>
          </a:xfrm>
        </p:spPr>
        <p:txBody>
          <a:bodyPr/>
          <a:lstStyle/>
          <a:p>
            <a:r>
              <a:rPr lang="ru-RU" altLang="ru-RU" sz="2000" dirty="0" smtClean="0"/>
              <a:t>Модель </a:t>
            </a:r>
            <a:r>
              <a:rPr lang="en-US" altLang="ru-RU" sz="2000" dirty="0" smtClean="0"/>
              <a:t>TO-BE IDEF0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5" y="1060376"/>
            <a:ext cx="6408712" cy="346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2" name="Picture 2" descr="C:\Users\user.WN001\Documents\1сУниверситет\конференция2022\Логотип (русскоязычный) 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93" y="4012704"/>
            <a:ext cx="640166" cy="30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68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0"/>
          <p:cNvSpPr>
            <a:spLocks noGrp="1" noChangeArrowheads="1"/>
          </p:cNvSpPr>
          <p:nvPr>
            <p:ph type="title"/>
          </p:nvPr>
        </p:nvSpPr>
        <p:spPr>
          <a:xfrm>
            <a:off x="1475656" y="668397"/>
            <a:ext cx="4824536" cy="307777"/>
          </a:xfrm>
        </p:spPr>
        <p:txBody>
          <a:bodyPr/>
          <a:lstStyle/>
          <a:p>
            <a:r>
              <a:rPr lang="ru-RU" altLang="ru-RU" sz="2000" dirty="0" smtClean="0"/>
              <a:t>Итоги:</a:t>
            </a:r>
            <a:endParaRPr lang="ru-RU" altLang="ru-RU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77050" y="0"/>
            <a:ext cx="2266950" cy="17351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182563" indent="-182563"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en-US" altLang="ru-RU"/>
          </a:p>
          <a:p>
            <a:pPr eaLnBrk="1" hangingPunct="1">
              <a:buClr>
                <a:srgbClr val="0F5D9B"/>
              </a:buClr>
            </a:pPr>
            <a:endParaRPr lang="ru-RU" altLang="ru-RU"/>
          </a:p>
        </p:txBody>
      </p:sp>
      <p:sp>
        <p:nvSpPr>
          <p:cNvPr id="10" name="Прямоугольник 9">
            <a:extLst/>
          </p:cNvPr>
          <p:cNvSpPr/>
          <p:nvPr/>
        </p:nvSpPr>
        <p:spPr>
          <a:xfrm>
            <a:off x="7159625" y="452438"/>
            <a:ext cx="1701800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Здесь будет располагаться</a:t>
            </a:r>
          </a:p>
          <a:p>
            <a:pPr algn="ctr" eaLnBrk="1" hangingPunct="1">
              <a:defRPr/>
            </a:pP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видео с докладчиком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создания презентации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голубой прямоугольник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нужно удалить, оставив только</a:t>
            </a:r>
            <a:b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место этого размера под видео</a:t>
            </a:r>
          </a:p>
        </p:txBody>
      </p:sp>
      <p:sp>
        <p:nvSpPr>
          <p:cNvPr id="18440" name="Rectangle 13"/>
          <p:cNvSpPr txBox="1">
            <a:spLocks noChangeArrowheads="1"/>
          </p:cNvSpPr>
          <p:nvPr/>
        </p:nvSpPr>
        <p:spPr bwMode="auto">
          <a:xfrm>
            <a:off x="250825" y="4732338"/>
            <a:ext cx="172878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000" b="1">
                <a:solidFill>
                  <a:srgbClr val="008637"/>
                </a:solidFill>
              </a:rPr>
              <a:t>1-2 февраля 2022 года </a:t>
            </a:r>
          </a:p>
        </p:txBody>
      </p:sp>
      <p:sp>
        <p:nvSpPr>
          <p:cNvPr id="18441" name="Rectangle 14"/>
          <p:cNvSpPr txBox="1">
            <a:spLocks noChangeArrowheads="1"/>
          </p:cNvSpPr>
          <p:nvPr/>
        </p:nvSpPr>
        <p:spPr bwMode="auto">
          <a:xfrm>
            <a:off x="1692275" y="4660900"/>
            <a:ext cx="6624638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800" b="1">
                <a:solidFill>
                  <a:srgbClr val="008637"/>
                </a:solidFill>
              </a:rPr>
              <a:t>XX</a:t>
            </a:r>
            <a:r>
              <a:rPr lang="en-US" altLang="ru-RU" sz="800" b="1">
                <a:solidFill>
                  <a:srgbClr val="008637"/>
                </a:solidFill>
              </a:rPr>
              <a:t>I</a:t>
            </a:r>
            <a:r>
              <a:rPr lang="ru-RU" altLang="ru-RU" sz="800" b="1">
                <a:solidFill>
                  <a:srgbClr val="008637"/>
                </a:solidFill>
              </a:rPr>
              <a:t>I международная научно-практическая конференция</a:t>
            </a:r>
            <a:br>
              <a:rPr lang="ru-RU" altLang="ru-RU" sz="800" b="1">
                <a:solidFill>
                  <a:srgbClr val="008637"/>
                </a:solidFill>
              </a:rPr>
            </a:br>
            <a:r>
              <a:rPr lang="ru-RU" altLang="ru-RU" sz="900" b="1">
                <a:solidFill>
                  <a:srgbClr val="008637"/>
                </a:solidFill>
              </a:rPr>
              <a:t>НОВЫЕ ИНФОРМАЦИОННЫЕ ТЕХНОЛОГИИ В ОБРАЗОВАНИИ</a:t>
            </a:r>
            <a:r>
              <a:rPr lang="ru-RU" altLang="ru-RU" sz="800" b="1">
                <a:solidFill>
                  <a:srgbClr val="008637"/>
                </a:solidFill>
              </a:rPr>
              <a:t> </a:t>
            </a:r>
          </a:p>
        </p:txBody>
      </p:sp>
      <p:sp>
        <p:nvSpPr>
          <p:cNvPr id="18442" name="Rectangle 15"/>
          <p:cNvSpPr txBox="1">
            <a:spLocks noChangeArrowheads="1"/>
          </p:cNvSpPr>
          <p:nvPr/>
        </p:nvSpPr>
        <p:spPr bwMode="auto">
          <a:xfrm>
            <a:off x="8101013" y="4741863"/>
            <a:ext cx="7651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35000"/>
              </a:spcBef>
              <a:buClr>
                <a:srgbClr val="00553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9750" indent="-177800">
              <a:spcBef>
                <a:spcPct val="35000"/>
              </a:spcBef>
              <a:buClr>
                <a:srgbClr val="008637"/>
              </a:buClr>
              <a:buChar char="•"/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98525" indent="-179388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8300" indent="-228600">
              <a:spcBef>
                <a:spcPct val="35000"/>
              </a:spcBef>
              <a:buClr>
                <a:schemeClr val="bg2"/>
              </a:buClr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5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8689A44-7D84-440D-BDE4-02DAF9914BA4}" type="slidenum">
              <a:rPr lang="ru-RU" altLang="ru-RU" sz="1000" b="1">
                <a:solidFill>
                  <a:srgbClr val="008637"/>
                </a:solidFill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ru-RU" altLang="ru-RU" sz="1000" b="1">
              <a:solidFill>
                <a:srgbClr val="008637"/>
              </a:solidFill>
            </a:endParaRPr>
          </a:p>
        </p:txBody>
      </p:sp>
      <p:sp>
        <p:nvSpPr>
          <p:cNvPr id="11" name="Объект 3"/>
          <p:cNvSpPr>
            <a:spLocks noGrp="1" noChangeArrowheads="1"/>
          </p:cNvSpPr>
          <p:nvPr>
            <p:ph sz="half" idx="4294967295"/>
          </p:nvPr>
        </p:nvSpPr>
        <p:spPr>
          <a:xfrm>
            <a:off x="729175" y="1564432"/>
            <a:ext cx="6121474" cy="2664296"/>
          </a:xfrm>
          <a:prstGeom prst="rect">
            <a:avLst/>
          </a:prstGeom>
        </p:spPr>
        <p:txBody>
          <a:bodyPr/>
          <a:lstStyle/>
          <a:p>
            <a:r>
              <a:rPr lang="en-US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C</a:t>
            </a:r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формирован общий списка форм документов и отчетов</a:t>
            </a:r>
          </a:p>
          <a:p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Убраны излишние формы документов и отчетов</a:t>
            </a:r>
            <a:endParaRPr lang="en-US" altLang="ru-RU" sz="1600" b="1" dirty="0" smtClean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  <a:p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Разработана модель бизнес-процесса документооборота деканатов</a:t>
            </a:r>
            <a:endParaRPr lang="ru-RU" altLang="ru-RU" sz="1600" b="1" dirty="0" smtClean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  <a:p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Уменьшены количество предполагаемых доработок после внедрения</a:t>
            </a:r>
          </a:p>
          <a:p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Увеличение стоимости проекта в </a:t>
            </a:r>
            <a:r>
              <a:rPr lang="en-US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 раза, за счет раннего вскрытия </a:t>
            </a:r>
            <a:r>
              <a:rPr lang="en-US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“</a:t>
            </a:r>
            <a:r>
              <a:rPr lang="ru-RU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подводных камней</a:t>
            </a:r>
            <a:r>
              <a:rPr lang="en-US" altLang="ru-RU" sz="1600" b="1" dirty="0" smtClean="0">
                <a:solidFill>
                  <a:srgbClr val="005531"/>
                </a:solidFill>
                <a:latin typeface="+mj-lt"/>
                <a:ea typeface="+mj-ea"/>
                <a:cs typeface="+mj-cs"/>
              </a:rPr>
              <a:t>”</a:t>
            </a:r>
            <a:endParaRPr lang="ru-RU" altLang="ru-RU" sz="1600" b="1" dirty="0" smtClean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  <a:p>
            <a:endParaRPr lang="ru-RU" altLang="ru-RU" sz="1600" b="1" dirty="0">
              <a:solidFill>
                <a:srgbClr val="00553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01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287</Words>
  <Application>Microsoft Office PowerPoint</Application>
  <PresentationFormat>Произвольный</PresentationFormat>
  <Paragraphs>93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4_Оформление по умолчанию</vt:lpstr>
      <vt:lpstr>Опыт подготовки технического задания для автоматизации учебного процесса программой 1С:Университет ПРОФ в ВолгГМУ</vt:lpstr>
      <vt:lpstr>Структура Университета</vt:lpstr>
      <vt:lpstr>Схема образовательного документооборота</vt:lpstr>
      <vt:lpstr>Этапы разработки ТЗ</vt:lpstr>
      <vt:lpstr>Модель AS-IS IDEF0</vt:lpstr>
      <vt:lpstr>Модель TO-BE IDEF0</vt:lpstr>
      <vt:lpstr>Модель TO-BE IDEF0</vt:lpstr>
      <vt:lpstr>Модель TO-BE IDEF0</vt:lpstr>
      <vt:lpstr>Итоги:</vt:lpstr>
      <vt:lpstr>СПАСИБО  ЗА ВНИМАНИЕ!</vt:lpstr>
    </vt:vector>
  </TitlesOfParts>
  <Company>1C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Fedotova_K</dc:creator>
  <cp:lastModifiedBy>user</cp:lastModifiedBy>
  <cp:revision>109</cp:revision>
  <dcterms:created xsi:type="dcterms:W3CDTF">2020-11-11T06:55:55Z</dcterms:created>
  <dcterms:modified xsi:type="dcterms:W3CDTF">2022-01-19T07:11:00Z</dcterms:modified>
</cp:coreProperties>
</file>